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376" r:id="rId23"/>
    <p:sldId id="377" r:id="rId24"/>
    <p:sldId id="378" r:id="rId25"/>
    <p:sldId id="379" r:id="rId26"/>
    <p:sldId id="380" r:id="rId27"/>
    <p:sldId id="38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860" autoAdjust="0"/>
  </p:normalViewPr>
  <p:slideViewPr>
    <p:cSldViewPr snapToGrid="0">
      <p:cViewPr varScale="1">
        <p:scale>
          <a:sx n="79" d="100"/>
          <a:sy n="79" d="100"/>
        </p:scale>
        <p:origin x="97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</TotalTime>
  <Words>4117</Words>
  <Application>Microsoft Office PowerPoint</Application>
  <PresentationFormat>Geniş ekran</PresentationFormat>
  <Paragraphs>622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2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ORHAN  ÇALIŞKAN</cp:lastModifiedBy>
  <cp:revision>604</cp:revision>
  <dcterms:created xsi:type="dcterms:W3CDTF">2024-07-21T06:30:33Z</dcterms:created>
  <dcterms:modified xsi:type="dcterms:W3CDTF">2024-12-27T00:34:14Z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